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9" r:id="rId12"/>
    <p:sldId id="268" r:id="rId13"/>
    <p:sldId id="267" r:id="rId14"/>
    <p:sldId id="266" r:id="rId15"/>
    <p:sldId id="270" r:id="rId16"/>
    <p:sldId id="272" r:id="rId17"/>
    <p:sldId id="273" r:id="rId18"/>
    <p:sldId id="271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893" autoAdjust="0"/>
  </p:normalViewPr>
  <p:slideViewPr>
    <p:cSldViewPr snapToGrid="0">
      <p:cViewPr varScale="1">
        <p:scale>
          <a:sx n="98" d="100"/>
          <a:sy n="98" d="100"/>
        </p:scale>
        <p:origin x="103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07FF9-9D4B-4478-885E-BEC53EEE3808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9B7AE-5465-4425-8DC0-BB0E745C32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62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我不是蘿莉控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121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368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#228922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是男子漢就把它看完 </a:t>
            </a:r>
            <a:r>
              <a:rPr lang="en-US" altLang="zh-TW" dirty="0"/>
              <a:t>(</a:t>
            </a:r>
            <a:r>
              <a:rPr lang="zh-TW" altLang="en-US" dirty="0"/>
              <a:t>我真的看完了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加密法：</a:t>
            </a:r>
            <a:r>
              <a:rPr lang="en-US" altLang="zh-TW" dirty="0"/>
              <a:t>RSA-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PBKDF2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648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#300236 #281014</a:t>
            </a:r>
          </a:p>
          <a:p>
            <a:r>
              <a:rPr lang="zh-TW" altLang="en-US" dirty="0"/>
              <a:t>好讚 阿斯</a:t>
            </a:r>
            <a:r>
              <a:rPr lang="en-US" altLang="zh-TW" dirty="0"/>
              <a:t>~~~~~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204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060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4597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>
                <a:latin typeface="+mn-ea"/>
              </a:rPr>
              <a:t>幻想鄉的雙重拇指致命鎖鍊按摩巫師 </a:t>
            </a:r>
            <a:r>
              <a:rPr lang="en-US" altLang="zh-TW" b="1" dirty="0" err="1">
                <a:latin typeface="+mn-ea"/>
              </a:rPr>
              <a:t>JCxYIS</a:t>
            </a:r>
            <a:r>
              <a:rPr lang="zh-TW" altLang="en-US" b="1" dirty="0">
                <a:latin typeface="+mn-ea"/>
              </a:rPr>
              <a:t>．解放．終焉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841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939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95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我跟朋友說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0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好多數字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740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36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#297678</a:t>
            </a:r>
            <a:br>
              <a:rPr lang="en-US" altLang="zh-TW" dirty="0"/>
            </a:br>
            <a:r>
              <a:rPr lang="zh-TW" altLang="en-US" dirty="0"/>
              <a:t>棒，艦</a:t>
            </a:r>
            <a:r>
              <a:rPr lang="en-US" altLang="zh-TW" dirty="0"/>
              <a:t>C</a:t>
            </a:r>
            <a:r>
              <a:rPr lang="zh-TW" altLang="en-US" dirty="0"/>
              <a:t>ㄉ電真的好香</a:t>
            </a:r>
            <a:r>
              <a:rPr lang="en-US" altLang="zh-TW" dirty="0" err="1"/>
              <a:t>sssss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8857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#224187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863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61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BA28C8-AA37-4E5C-962F-91C010715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7CCCD28-573F-4131-9E69-BEDDCE672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F617A1-0A27-449C-B504-76F37D31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808EE4-B8A3-43DB-B31B-456DB7CA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C56924-C77F-453D-BA1C-D1885B8A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87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626DB5-B616-4396-81DE-A20B52C6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B25630-ED37-49C3-BF88-732DDC81A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B43140-910F-4F96-98AB-BA719EC5D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7F8D2F-26D6-4D1B-B572-05F6D6BEE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428855-E803-46AC-8E58-326B7820F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357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91095B4-0DDE-49DC-B18E-7EC4C35DA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C15492E-4410-4B2B-AECD-622F69451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8400EA-A1AB-4F4B-95E5-BB3BC17DE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60AFCF-1631-4541-AEB6-848D8CF3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714FE9-2757-483B-9D01-31591C2A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20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2E230-0700-47A2-8648-209D07B5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C58773-03C4-4326-9944-F46B093C3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1974CC-434E-4295-9F78-D551CFB83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5813AD-9C38-4A79-BB11-7BB18DF91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4939D8-619D-4198-83EA-AB91F57F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749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64545-C9BA-43C9-B71A-8B6C3134A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E760F7-3390-49D3-BF09-2C8E05B76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E8DAFD-2EB0-462F-B310-7DE31AE87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3364EA-EFE7-45D8-A4E7-69978F015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4B7EA0-F221-443B-829F-4E10AB5D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91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334328-72DB-4F24-BE1F-ABC4743E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652FF8-D315-42E0-80EB-46F4C7C36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816633C-36BF-49FB-A323-8C4C0F044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A656A6-634A-4C1E-B98A-A77C40E5F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ADE80C-E5D3-48FD-905A-93999BD94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50141D9-D130-4BF4-9741-7BC9D9AA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698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FFEE43-DC12-4A3E-B98B-BC0BC33D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F667AA-682D-4E5F-9DB9-68D8373D5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3CD543-4241-44C8-BE69-C36D98EE0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3D4FC15-79AC-47CD-A20A-BA17B79694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7D079CC-F431-4ACA-8A99-B1DB9163F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5D4BFF7-3F1F-4C57-8D7F-D2BAE59EB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7BB14CF-4D25-4DBE-9F39-C53F46A8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DA2E144-8F14-40D1-9ED9-AA3F87ED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452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CE911-DF53-46B9-A9BF-9FE366DC0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123D63B-2D39-4E06-A950-66297930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9D55849-F291-4FF4-B2B1-45AE97A4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C925B49-195A-485C-8764-3C6D80CF2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086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707B212-D77B-4446-92CA-B932636B1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2B7ACF-BA3C-4793-B007-289E405A4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2E6BFB-45BE-4BC0-9B0E-432E1466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15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F87F35-DF4B-44B8-9ACC-28F6E8794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2358F1-4D55-43C9-B1CA-2ADCF96FC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B8A631-F221-4C77-9912-0141765CA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495210-2CAA-48EE-B8D7-9771A992D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1731682-D6FC-4E80-861D-943F92D3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DC2BDE-8E58-41EE-9EB7-C82475FCB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59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656E1-BEC8-40E8-B3F8-03C508BBC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27D1541-A26C-435C-BBAB-04EB3EA1AE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55A0F1B-F15D-4A5B-8469-74915A2A4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8FF04F-2836-4BFF-91C0-FD8D97AA1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E6CAB64-0A70-4331-83DD-45F669EDF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67D897-966E-426F-B653-F74676044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72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ACB9250-5EEF-4F0B-BD61-A646585F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BF9B85C-2E61-4FC2-8C78-DE5077F74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C7E095-3FFA-4502-A82B-91D91186B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3ADE-E95F-49B2-94F3-5B754936EBCE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45B6F9-AA7B-4432-8456-F2EC4074B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9ADDF6-E554-44E4-9DCF-90ECF3A09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18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CxYIS/Hgallery" TargetMode="External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6F4213-7381-429F-864C-21CA515F3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740" y="1122363"/>
            <a:ext cx="5714260" cy="2387598"/>
          </a:xfrm>
        </p:spPr>
        <p:txBody>
          <a:bodyPr/>
          <a:lstStyle/>
          <a:p>
            <a:pPr algn="l"/>
            <a:r>
              <a:rPr lang="en-US" altLang="zh-TW" dirty="0" err="1"/>
              <a:t>Hgallery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5AE3691-0CD5-448A-A538-0E7B11594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3740" y="3773010"/>
            <a:ext cx="5714260" cy="1484789"/>
          </a:xfrm>
        </p:spPr>
        <p:txBody>
          <a:bodyPr/>
          <a:lstStyle/>
          <a:p>
            <a:pPr algn="l"/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108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下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-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計算機實習期末專案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algn="l"/>
            <a:r>
              <a:rPr lang="en-US" altLang="zh-TW" dirty="0">
                <a:latin typeface="+mj-lt"/>
              </a:rPr>
              <a:t>108502521 </a:t>
            </a:r>
            <a:r>
              <a:rPr lang="zh-TW" altLang="en-US" dirty="0">
                <a:latin typeface="+mj-lt"/>
              </a:rPr>
              <a:t>陳彥全 </a:t>
            </a:r>
            <a:r>
              <a:rPr lang="en-US" altLang="zh-TW" dirty="0" err="1">
                <a:latin typeface="+mj-lt"/>
              </a:rPr>
              <a:t>JCxYIS</a:t>
            </a:r>
            <a:endParaRPr lang="zh-TW" altLang="en-US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87E492-F7B8-422C-B7F1-5672F6655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25" y="2478572"/>
            <a:ext cx="1900855" cy="190085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F7829D3-F88D-4743-A67A-DD6CD64190E7}"/>
              </a:ext>
            </a:extLst>
          </p:cNvPr>
          <p:cNvCxnSpPr>
            <a:cxnSpLocks/>
          </p:cNvCxnSpPr>
          <p:nvPr/>
        </p:nvCxnSpPr>
        <p:spPr>
          <a:xfrm>
            <a:off x="5122416" y="3509963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04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7F182-CD6F-4BFB-8CA8-A02C2B6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8CBC5-56D2-41FF-8E72-3E28D6C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可以調整視窗大小，想怎麼看就怎麼看。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68A46E-5838-4FBD-86E4-2F2CDB0F7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128" y="2485746"/>
            <a:ext cx="4205433" cy="424796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DF4FDDD-C4CE-49E4-B894-82689DB76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446" y="2485745"/>
            <a:ext cx="3174368" cy="42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96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7F182-CD6F-4BFB-8CA8-A02C2B6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8CBC5-56D2-41FF-8E72-3E28D6C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連接</a:t>
            </a:r>
            <a:r>
              <a:rPr lang="en-US" altLang="zh-TW" dirty="0"/>
              <a:t>Discord RPC</a:t>
            </a:r>
            <a:r>
              <a:rPr lang="zh-TW" altLang="en-US" dirty="0"/>
              <a:t>，向朋友顯示你在看什麼！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5EEA210-AD15-4970-B9EB-C1CD87CED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81" b="99712" l="160" r="99681">
                        <a14:foregroundMark x1="25399" y1="17867" x2="19010" y2="29683"/>
                        <a14:foregroundMark x1="19010" y1="29683" x2="14217" y2="59078"/>
                        <a14:foregroundMark x1="14217" y1="59078" x2="29712" y2="78386"/>
                        <a14:foregroundMark x1="29712" y1="78386" x2="40575" y2="81556"/>
                        <a14:foregroundMark x1="40575" y1="81556" x2="73802" y2="65418"/>
                        <a14:foregroundMark x1="73802" y1="65418" x2="77796" y2="52161"/>
                        <a14:foregroundMark x1="77796" y1="52161" x2="75240" y2="36311"/>
                        <a14:foregroundMark x1="75240" y1="36311" x2="67572" y2="25072"/>
                        <a14:foregroundMark x1="67572" y1="25072" x2="26358" y2="7781"/>
                        <a14:foregroundMark x1="26358" y1="7781" x2="18530" y2="10086"/>
                        <a14:foregroundMark x1="18530" y1="10086" x2="11981" y2="21614"/>
                        <a14:foregroundMark x1="11981" y1="21614" x2="9904" y2="50144"/>
                        <a14:foregroundMark x1="9904" y1="50144" x2="21565" y2="79251"/>
                        <a14:foregroundMark x1="21565" y1="79251" x2="27636" y2="77810"/>
                        <a14:foregroundMark x1="84345" y1="31124" x2="84345" y2="31124"/>
                        <a14:foregroundMark x1="92013" y1="21614" x2="81949" y2="18444"/>
                        <a14:foregroundMark x1="81949" y1="18444" x2="69968" y2="22190"/>
                        <a14:foregroundMark x1="69968" y1="22190" x2="68211" y2="36311"/>
                        <a14:foregroundMark x1="68211" y1="36311" x2="75240" y2="45821"/>
                        <a14:foregroundMark x1="75240" y1="45821" x2="89776" y2="53890"/>
                        <a14:foregroundMark x1="89776" y1="53890" x2="92812" y2="70893"/>
                        <a14:foregroundMark x1="92812" y1="70893" x2="90735" y2="87320"/>
                        <a14:foregroundMark x1="90735" y1="87320" x2="59904" y2="96830"/>
                        <a14:foregroundMark x1="59904" y1="96830" x2="36262" y2="89914"/>
                        <a14:foregroundMark x1="14217" y1="95389" x2="14217" y2="95389"/>
                        <a14:foregroundMark x1="14058" y1="89625" x2="8147" y2="73775"/>
                        <a14:foregroundMark x1="8147" y1="73775" x2="2875" y2="39193"/>
                        <a14:foregroundMark x1="2875" y1="39193" x2="3035" y2="23343"/>
                        <a14:foregroundMark x1="3035" y1="23343" x2="7348" y2="10375"/>
                        <a14:foregroundMark x1="7348" y1="10375" x2="13419" y2="19597"/>
                        <a14:foregroundMark x1="13419" y1="19597" x2="14217" y2="97118"/>
                        <a14:foregroundMark x1="7668" y1="17579" x2="5591" y2="65418"/>
                        <a14:foregroundMark x1="5591" y1="65418" x2="7348" y2="85014"/>
                        <a14:foregroundMark x1="37220" y1="94524" x2="15016" y2="91931"/>
                        <a14:foregroundMark x1="15016" y1="91931" x2="11182" y2="72622"/>
                        <a14:foregroundMark x1="11182" y1="72622" x2="13738" y2="53026"/>
                        <a14:foregroundMark x1="10383" y1="97406" x2="5112" y2="84726"/>
                        <a14:foregroundMark x1="5112" y1="84726" x2="7508" y2="80403"/>
                        <a14:foregroundMark x1="8946" y1="91354" x2="3639" y2="96141"/>
                        <a14:foregroundMark x1="62141" y1="97983" x2="58626" y2="81268"/>
                        <a14:foregroundMark x1="58626" y1="81268" x2="58466" y2="80980"/>
                        <a14:foregroundMark x1="12460" y1="25360" x2="11821" y2="20173"/>
                        <a14:foregroundMark x1="5751" y1="15562" x2="15016" y2="25360"/>
                        <a14:foregroundMark x1="81789" y1="84438" x2="81310" y2="99424"/>
                        <a14:foregroundMark x1="81310" y1="99424" x2="81310" y2="99424"/>
                        <a14:foregroundMark x1="89776" y1="82997" x2="88498" y2="98847"/>
                        <a14:foregroundMark x1="88498" y1="98847" x2="88498" y2="98847"/>
                        <a14:foregroundMark x1="90575" y1="87032" x2="93930" y2="99712"/>
                        <a14:foregroundMark x1="94089" y1="91931" x2="97142" y2="95297"/>
                        <a14:foregroundMark x1="15016" y1="75216" x2="9425" y2="61671"/>
                        <a14:foregroundMark x1="9425" y1="61671" x2="12620" y2="48127"/>
                        <a14:foregroundMark x1="12620" y1="48127" x2="10224" y2="48415"/>
                        <a14:foregroundMark x1="23003" y1="32853" x2="25399" y2="30836"/>
                        <a14:foregroundMark x1="27796" y1="36599" x2="21885" y2="20749"/>
                        <a14:backgroundMark x1="98722" y1="94524" x2="99521" y2="99712"/>
                        <a14:backgroundMark x1="799" y1="84150" x2="958" y2="99712"/>
                        <a14:backgroundMark x1="99361" y1="88473" x2="99361" y2="93084"/>
                        <a14:backgroundMark x1="99042" y1="93372" x2="99042" y2="93660"/>
                        <a14:backgroundMark x1="98562" y1="92507" x2="98562" y2="92507"/>
                        <a14:backgroundMark x1="99201" y1="93948" x2="98562" y2="933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7812" y="3429000"/>
            <a:ext cx="618603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88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chemeClr val="bg1"/>
                </a:solidFill>
              </a:rPr>
              <a:t>Hfeatures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991"/>
            <a:ext cx="9144000" cy="155580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+mn-ea"/>
              </a:rPr>
              <a:t>裡位面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522124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50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7F182-CD6F-4BFB-8CA8-A02C2B6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Features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8CBC5-56D2-41FF-8E72-3E28D6C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敏感功能鎖碼、模糊化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21BFB3-2E9F-4980-B6B1-BF4879804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/>
          <a:stretch/>
        </p:blipFill>
        <p:spPr>
          <a:xfrm>
            <a:off x="1272050" y="3100012"/>
            <a:ext cx="5026796" cy="308340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85D80E9-F8C9-4880-B405-1D4F1EB51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63"/>
          <a:stretch/>
        </p:blipFill>
        <p:spPr>
          <a:xfrm>
            <a:off x="6434476" y="3100012"/>
            <a:ext cx="4931486" cy="30691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493B9D-49A5-48BE-A40C-8CC080EDD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846" y="611387"/>
            <a:ext cx="3282908" cy="22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4E10FA-1708-47DA-81A0-902F88B4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Features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3B98AA-75BF-4E79-8E76-497EBB145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最重要</a:t>
            </a:r>
            <a:r>
              <a:rPr lang="en-US" altLang="zh-TW" dirty="0">
                <a:solidFill>
                  <a:schemeClr val="bg1"/>
                </a:solidFill>
              </a:rPr>
              <a:t>(?)</a:t>
            </a:r>
            <a:r>
              <a:rPr lang="zh-TW" altLang="en-US" dirty="0">
                <a:solidFill>
                  <a:schemeClr val="bg1"/>
                </a:solidFill>
              </a:rPr>
              <a:t>的功能</a:t>
            </a:r>
            <a:endParaRPr lang="en-US" altLang="zh-TW" dirty="0">
              <a:solidFill>
                <a:schemeClr val="bg1"/>
              </a:solidFill>
            </a:endParaRPr>
          </a:p>
          <a:p>
            <a:pPr lvl="1"/>
            <a:r>
              <a:rPr lang="zh-TW" altLang="en-US" dirty="0">
                <a:solidFill>
                  <a:schemeClr val="bg1"/>
                </a:solidFill>
              </a:rPr>
              <a:t>連接 </a:t>
            </a:r>
            <a:r>
              <a:rPr lang="en-US" altLang="zh-TW" dirty="0" err="1">
                <a:solidFill>
                  <a:schemeClr val="bg1"/>
                </a:solidFill>
              </a:rPr>
              <a:t>nhentai</a:t>
            </a:r>
            <a:r>
              <a:rPr lang="zh-TW" altLang="en-US">
                <a:solidFill>
                  <a:schemeClr val="bg1"/>
                </a:solidFill>
              </a:rPr>
              <a:t> 資料庫</a:t>
            </a:r>
            <a:r>
              <a:rPr lang="zh-TW" altLang="en-US" dirty="0">
                <a:solidFill>
                  <a:schemeClr val="bg1"/>
                </a:solidFill>
              </a:rPr>
              <a:t>，盡享閱讀樂趣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0E0CC7-1702-4098-B5E7-9672F47E2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76" r="1857"/>
          <a:stretch/>
        </p:blipFill>
        <p:spPr>
          <a:xfrm>
            <a:off x="497150" y="2969539"/>
            <a:ext cx="5486161" cy="34079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48F722-C52C-4510-AC3F-F64483DA2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4" t="3667" r="1687"/>
          <a:stretch/>
        </p:blipFill>
        <p:spPr>
          <a:xfrm>
            <a:off x="6324361" y="2969538"/>
            <a:ext cx="5265127" cy="340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75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Reflection &amp; Prospect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991"/>
            <a:ext cx="9144000" cy="1555808"/>
          </a:xfrm>
        </p:spPr>
        <p:txBody>
          <a:bodyPr/>
          <a:lstStyle/>
          <a:p>
            <a:r>
              <a:rPr lang="zh-TW" altLang="en-US" dirty="0"/>
              <a:t>這</a:t>
            </a:r>
            <a:r>
              <a:rPr lang="en-US" altLang="zh-TW" dirty="0"/>
              <a:t>…</a:t>
            </a:r>
            <a:r>
              <a:rPr lang="zh-TW" altLang="en-US" dirty="0"/>
              <a:t>老實說，用得著；而且</a:t>
            </a:r>
            <a:r>
              <a:rPr lang="en-US" altLang="zh-TW" dirty="0"/>
              <a:t>TM</a:t>
            </a:r>
            <a:r>
              <a:rPr lang="zh-TW" altLang="en-US" dirty="0"/>
              <a:t>用爆！！！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522124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86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2C12D6-32E7-4C97-B3A8-3A506971A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Reflection &amp; Prospect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E2ACBF-8D5E-4849-AA8A-40534C79E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11131" cy="4351338"/>
          </a:xfrm>
        </p:spPr>
        <p:txBody>
          <a:bodyPr/>
          <a:lstStyle/>
          <a:p>
            <a:r>
              <a:rPr lang="zh-TW" altLang="en-US" dirty="0"/>
              <a:t>我之前就寫過 </a:t>
            </a:r>
            <a:r>
              <a:rPr lang="en-US" altLang="zh-TW" dirty="0"/>
              <a:t>Discord </a:t>
            </a:r>
            <a:r>
              <a:rPr lang="zh-TW" altLang="en-US" dirty="0"/>
              <a:t>載本機器人，對於 </a:t>
            </a:r>
            <a:r>
              <a:rPr lang="en-US" altLang="zh-TW" dirty="0" err="1"/>
              <a:t>nh</a:t>
            </a:r>
            <a:r>
              <a:rPr lang="en-US" altLang="zh-TW" dirty="0"/>
              <a:t> </a:t>
            </a:r>
            <a:r>
              <a:rPr lang="zh-TW" altLang="en-US" dirty="0"/>
              <a:t>資料還算熟悉。這次專案主要就是更加熟悉 </a:t>
            </a:r>
            <a:r>
              <a:rPr lang="en-US" altLang="zh-TW" dirty="0"/>
              <a:t>Java</a:t>
            </a:r>
            <a:r>
              <a:rPr lang="zh-TW" altLang="en-US" dirty="0"/>
              <a:t> 寫法跟 </a:t>
            </a:r>
            <a:r>
              <a:rPr lang="en-US" altLang="zh-TW" dirty="0" err="1"/>
              <a:t>JavaFx</a:t>
            </a:r>
            <a:r>
              <a:rPr lang="zh-TW" altLang="en-US" dirty="0"/>
              <a:t> 前端的鋪設。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/>
              <a:t>未來想實現的功能：</a:t>
            </a:r>
            <a:endParaRPr lang="en-US" altLang="zh-TW" dirty="0"/>
          </a:p>
          <a:p>
            <a:pPr lvl="1"/>
            <a:r>
              <a:rPr lang="en-US" altLang="zh-TW" dirty="0"/>
              <a:t>tag</a:t>
            </a:r>
            <a:r>
              <a:rPr lang="zh-TW" altLang="en-US" dirty="0"/>
              <a:t> 搜尋</a:t>
            </a:r>
            <a:endParaRPr lang="en-US" altLang="zh-TW" dirty="0"/>
          </a:p>
          <a:p>
            <a:pPr lvl="1"/>
            <a:r>
              <a:rPr lang="zh-TW" altLang="en-US" dirty="0"/>
              <a:t>帳號同步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3EF4DD-B274-4B70-A6F0-C95C6653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605" y="1690688"/>
            <a:ext cx="4320028" cy="351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43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122E5-FBBB-4635-A426-4FBAE27A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Testimonial?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9AF79D-7603-48FC-9897-CA794F9B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91" y="6931884"/>
            <a:ext cx="10515600" cy="743829"/>
          </a:xfrm>
        </p:spPr>
        <p:txBody>
          <a:bodyPr/>
          <a:lstStyle/>
          <a:p>
            <a:r>
              <a:rPr lang="zh-TW" altLang="en-US" dirty="0"/>
              <a:t>評論？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780FAB-6C18-460B-8F21-FCC47BA7E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4" t="3528" r="29945" b="45997"/>
          <a:stretch/>
        </p:blipFill>
        <p:spPr>
          <a:xfrm>
            <a:off x="642891" y="1979547"/>
            <a:ext cx="2085743" cy="2050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55B1057-0BD1-4079-83EC-8B914E20EA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040"/>
          <a:stretch/>
        </p:blipFill>
        <p:spPr>
          <a:xfrm>
            <a:off x="3923261" y="4496340"/>
            <a:ext cx="2741408" cy="1979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E7C97E-E248-4306-A0F9-4D69F2D8D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482" y="1791902"/>
            <a:ext cx="2201078" cy="2174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E0C4CED-CCC6-4257-8D29-B150003AC261}"/>
              </a:ext>
            </a:extLst>
          </p:cNvPr>
          <p:cNvSpPr txBox="1"/>
          <p:nvPr/>
        </p:nvSpPr>
        <p:spPr>
          <a:xfrm>
            <a:off x="225025" y="4496340"/>
            <a:ext cx="2954655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endParaRPr lang="en-US" altLang="zh-TW" b="1" dirty="0"/>
          </a:p>
          <a:p>
            <a:r>
              <a:rPr lang="en-US" altLang="zh-TW" b="1" dirty="0"/>
              <a:t>【</a:t>
            </a:r>
            <a:r>
              <a:rPr lang="zh-TW" altLang="en-US" b="1" dirty="0"/>
              <a:t>狂暴的微笑殺手</a:t>
            </a:r>
            <a:r>
              <a:rPr lang="en-US" altLang="zh-TW" b="1" dirty="0"/>
              <a:t>】</a:t>
            </a:r>
            <a:r>
              <a:rPr lang="zh-TW" altLang="en-US" b="1" dirty="0"/>
              <a:t>奧提斯</a:t>
            </a:r>
            <a:endParaRPr lang="en-US" altLang="zh-TW" b="1" dirty="0"/>
          </a:p>
          <a:p>
            <a:r>
              <a:rPr lang="zh-TW" altLang="en-US" dirty="0"/>
              <a:t>  </a:t>
            </a:r>
            <a:endParaRPr lang="en-US" altLang="zh-TW" dirty="0"/>
          </a:p>
          <a:p>
            <a:r>
              <a:rPr lang="zh-TW" altLang="en-US" dirty="0"/>
              <a:t>  「哇！」</a:t>
            </a:r>
            <a:endParaRPr lang="en-US" altLang="zh-TW" dirty="0"/>
          </a:p>
          <a:p>
            <a:r>
              <a:rPr lang="zh-TW" altLang="en-US" dirty="0"/>
              <a:t>  「太狂了吧！」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295D021-E41E-441A-A0C0-725E3A0FB30B}"/>
              </a:ext>
            </a:extLst>
          </p:cNvPr>
          <p:cNvSpPr txBox="1"/>
          <p:nvPr/>
        </p:nvSpPr>
        <p:spPr>
          <a:xfrm>
            <a:off x="3148064" y="1445139"/>
            <a:ext cx="4606851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TW" b="1" dirty="0"/>
          </a:p>
          <a:p>
            <a:r>
              <a:rPr lang="en-US" altLang="zh-TW" b="1" dirty="0"/>
              <a:t>【</a:t>
            </a:r>
            <a:r>
              <a:rPr lang="zh-TW" altLang="en-US" b="1" dirty="0"/>
              <a:t>微笑幻想催眠曲．地獄四重奏．狂亂樂章</a:t>
            </a:r>
            <a:r>
              <a:rPr lang="en-US" altLang="zh-TW" b="1" dirty="0"/>
              <a:t>】</a:t>
            </a:r>
            <a:r>
              <a:rPr lang="zh-TW" altLang="en-US" b="1" dirty="0"/>
              <a:t>安東尼、瑪莉、派翠西亞、珍妮佛</a:t>
            </a:r>
            <a:endParaRPr lang="en-US" altLang="zh-TW" b="1" dirty="0"/>
          </a:p>
          <a:p>
            <a:r>
              <a:rPr lang="zh-TW" altLang="en-US" dirty="0"/>
              <a:t>  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</a:t>
            </a:r>
            <a:r>
              <a:rPr lang="zh-TW" altLang="en-US" dirty="0"/>
              <a:t> 「這個軟體保留了我們的美好回憶」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</a:t>
            </a:r>
            <a:r>
              <a:rPr lang="zh-TW" altLang="en-US" dirty="0"/>
              <a:t> 「還有演奏紀錄」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</a:t>
            </a:r>
            <a:r>
              <a:rPr lang="zh-TW" altLang="en-US" dirty="0"/>
              <a:t> 「它讓我想起我年輕的時候」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</a:t>
            </a:r>
            <a:r>
              <a:rPr lang="zh-TW" altLang="en-US" dirty="0"/>
              <a:t> 「對啊，那些東西</a:t>
            </a:r>
            <a:r>
              <a:rPr lang="en-US" altLang="zh-TW" dirty="0"/>
              <a:t>…</a:t>
            </a:r>
            <a:r>
              <a:rPr lang="zh-TW" altLang="en-US" dirty="0"/>
              <a:t>」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92CCF0E-C34E-4DF8-A39A-3C9E771AF101}"/>
              </a:ext>
            </a:extLst>
          </p:cNvPr>
          <p:cNvSpPr txBox="1"/>
          <p:nvPr/>
        </p:nvSpPr>
        <p:spPr>
          <a:xfrm>
            <a:off x="7230441" y="4302948"/>
            <a:ext cx="4606851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TW" b="1" dirty="0"/>
          </a:p>
          <a:p>
            <a:r>
              <a:rPr lang="en-US" altLang="zh-TW" b="1" dirty="0"/>
              <a:t>【</a:t>
            </a:r>
            <a:r>
              <a:rPr lang="zh-TW" altLang="en-US" b="1" dirty="0"/>
              <a:t>抗反重力青眼究極鎖鍊康妮．解放．緋紅</a:t>
            </a:r>
            <a:r>
              <a:rPr lang="en-US" altLang="zh-TW" b="1" dirty="0"/>
              <a:t>】</a:t>
            </a:r>
          </a:p>
          <a:p>
            <a:r>
              <a:rPr lang="zh-TW" altLang="en-US" dirty="0"/>
              <a:t>  </a:t>
            </a:r>
            <a:endParaRPr lang="en-US" altLang="zh-TW" dirty="0"/>
          </a:p>
          <a:p>
            <a:pPr lvl="1"/>
            <a:r>
              <a:rPr lang="zh-TW" altLang="en-US" dirty="0"/>
              <a:t>「我喜歡這個軟體的保險箱，跟我一樣都會用鎖鍊防護」</a:t>
            </a:r>
            <a:endParaRPr lang="en-US" altLang="zh-TW" dirty="0"/>
          </a:p>
          <a:p>
            <a:pPr lvl="1"/>
            <a:r>
              <a:rPr lang="zh-TW" altLang="en-US" dirty="0"/>
              <a:t>「我需要你保險箱裡的內容，為了研究用途」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984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68698"/>
            <a:ext cx="9144000" cy="2387600"/>
          </a:xfrm>
        </p:spPr>
        <p:txBody>
          <a:bodyPr/>
          <a:lstStyle/>
          <a:p>
            <a:r>
              <a:rPr lang="en-US" altLang="zh-TW" dirty="0"/>
              <a:t>Demo Time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326"/>
            <a:ext cx="9144000" cy="1555808"/>
          </a:xfrm>
        </p:spPr>
        <p:txBody>
          <a:bodyPr/>
          <a:lstStyle/>
          <a:p>
            <a:r>
              <a:rPr lang="zh-TW" altLang="en-US" dirty="0"/>
              <a:t>我就在這放一盒衛生紙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168459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A2B5B8-491F-4431-8448-C52E3FFBCF3D}"/>
              </a:ext>
            </a:extLst>
          </p:cNvPr>
          <p:cNvSpPr txBox="1"/>
          <p:nvPr/>
        </p:nvSpPr>
        <p:spPr>
          <a:xfrm>
            <a:off x="3306152" y="5096162"/>
            <a:ext cx="6281194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TW" b="1" dirty="0"/>
          </a:p>
          <a:p>
            <a:r>
              <a:rPr lang="en-US" altLang="zh-TW" b="1" dirty="0"/>
              <a:t>【</a:t>
            </a:r>
            <a:r>
              <a:rPr lang="zh-TW" altLang="en-US" b="1" dirty="0">
                <a:latin typeface="+mn-ea"/>
              </a:rPr>
              <a:t>幻想鄉的雙重拇指致命鎖鍊按摩巫師 </a:t>
            </a:r>
            <a:r>
              <a:rPr lang="en-US" altLang="zh-TW" b="1" dirty="0" err="1">
                <a:latin typeface="+mn-ea"/>
              </a:rPr>
              <a:t>JCxYIS</a:t>
            </a:r>
            <a:r>
              <a:rPr lang="zh-TW" altLang="en-US" b="1" dirty="0">
                <a:latin typeface="+mn-ea"/>
              </a:rPr>
              <a:t>．解放．終焉</a:t>
            </a:r>
            <a:r>
              <a:rPr lang="en-US" altLang="zh-TW" b="1" dirty="0"/>
              <a:t>】</a:t>
            </a:r>
          </a:p>
          <a:p>
            <a:r>
              <a:rPr lang="zh-TW" altLang="en-US" dirty="0"/>
              <a:t>  </a:t>
            </a:r>
            <a:endParaRPr lang="en-US" altLang="zh-TW" dirty="0"/>
          </a:p>
          <a:p>
            <a:r>
              <a:rPr lang="zh-TW" altLang="en-US" dirty="0"/>
              <a:t>「感謝你的聆聽。」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B380ED9-F32D-4DD3-B104-D71609EB2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4" y="5030645"/>
            <a:ext cx="2940702" cy="16357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A388783-92B9-45F5-88B9-D6042C9CC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1607">
                        <a14:foregroundMark x1="22321" y1="48571" x2="22321" y2="38571"/>
                        <a14:foregroundMark x1="67857" y1="78214" x2="34107" y2="54464"/>
                        <a14:foregroundMark x1="91607" y1="50536" x2="75714" y2="36607"/>
                        <a14:foregroundMark x1="65893" y1="48571" x2="55893" y2="623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0348" y="6248501"/>
            <a:ext cx="466373" cy="46637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CA930D5-8B24-4899-B32F-8F49E0E8FA78}"/>
              </a:ext>
            </a:extLst>
          </p:cNvPr>
          <p:cNvSpPr/>
          <p:nvPr/>
        </p:nvSpPr>
        <p:spPr>
          <a:xfrm>
            <a:off x="7566721" y="6297022"/>
            <a:ext cx="449033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hlinkClick r:id="rId6"/>
              </a:rPr>
              <a:t>https://github.com/JCxYIS/Hgallery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0382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8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7AECF7-26B4-4AFC-A9DB-DC8A8879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8109FC-A2A1-4444-8BA7-C8B4C7E30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計畫緣起 </a:t>
            </a:r>
            <a:r>
              <a:rPr lang="en-US" altLang="zh-TW" dirty="0">
                <a:latin typeface="+mn-ea"/>
              </a:rPr>
              <a:t> Inspiration</a:t>
            </a:r>
          </a:p>
          <a:p>
            <a:r>
              <a:rPr lang="zh-TW" altLang="en-US" dirty="0">
                <a:latin typeface="+mn-ea"/>
              </a:rPr>
              <a:t>軟體特色  </a:t>
            </a:r>
            <a:r>
              <a:rPr lang="en-US" altLang="zh-TW" dirty="0">
                <a:latin typeface="+mn-ea"/>
              </a:rPr>
              <a:t>Features</a:t>
            </a:r>
          </a:p>
          <a:p>
            <a:r>
              <a:rPr lang="zh-TW" altLang="en-US" dirty="0">
                <a:latin typeface="+mn-ea"/>
              </a:rPr>
              <a:t>心得與未來展望  </a:t>
            </a:r>
            <a:r>
              <a:rPr lang="en-US" altLang="zh-TW" dirty="0">
                <a:latin typeface="+mn-ea"/>
              </a:rPr>
              <a:t>Reflection &amp; Prospect</a:t>
            </a:r>
          </a:p>
          <a:p>
            <a:r>
              <a:rPr lang="zh-TW" altLang="en-US" dirty="0">
                <a:latin typeface="+mn-ea"/>
              </a:rPr>
              <a:t>實際操作  </a:t>
            </a:r>
            <a:r>
              <a:rPr lang="en-US" altLang="zh-TW" dirty="0">
                <a:latin typeface="+mn-ea"/>
              </a:rPr>
              <a:t>Demo</a:t>
            </a:r>
          </a:p>
          <a:p>
            <a:r>
              <a:rPr lang="zh-TW" altLang="en-US" dirty="0">
                <a:latin typeface="+mn-ea"/>
              </a:rPr>
              <a:t>附錄  </a:t>
            </a:r>
            <a:r>
              <a:rPr lang="en-US" altLang="zh-TW" dirty="0">
                <a:latin typeface="+mn-ea"/>
              </a:rPr>
              <a:t>Appendix</a:t>
            </a:r>
          </a:p>
          <a:p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475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Inspiration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991"/>
            <a:ext cx="9144000" cy="1555808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為什麼我會想做這個軟體？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522124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296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DF3A60-89D0-4310-AFE1-91DB2E18B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Inspiration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0BF315-F5A3-4D82-8E54-5F1399D97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4322"/>
            <a:ext cx="10515600" cy="3442641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i="1" dirty="0"/>
              <a:t>「反正期末專案填的越籠統，</a:t>
            </a:r>
            <a:endParaRPr lang="en-US" altLang="zh-TW" sz="4000" i="1" dirty="0"/>
          </a:p>
          <a:p>
            <a:pPr marL="0" indent="0" algn="ctr">
              <a:buNone/>
            </a:pPr>
            <a:r>
              <a:rPr lang="zh-TW" altLang="en-US" sz="4000" i="1" dirty="0"/>
              <a:t>成品的上下限就越高。」</a:t>
            </a:r>
          </a:p>
        </p:txBody>
      </p:sp>
    </p:spTree>
    <p:extLst>
      <p:ext uri="{BB962C8B-B14F-4D97-AF65-F5344CB8AC3E}">
        <p14:creationId xmlns:p14="http://schemas.microsoft.com/office/powerpoint/2010/main" val="3567826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C6A76-AA89-432B-AD53-12C0A85C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Inspiration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B354A8B-10BB-4241-BBB7-8D1584E04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27097" y="4616099"/>
            <a:ext cx="6230219" cy="20862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33429A6-6F6A-48E3-A0E6-D6ABEC4B9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802" y="2853477"/>
            <a:ext cx="6963747" cy="23148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62D8626-F2F2-4985-8DE1-95533D4C9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566" y="4325295"/>
            <a:ext cx="6154009" cy="16861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102FCE-102C-494F-9AF6-327838667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940" y="2120310"/>
            <a:ext cx="5449060" cy="18576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C5EFD6-5D50-4EF1-9E18-BC50DC40C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8915" y="1624581"/>
            <a:ext cx="5315692" cy="20386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E1154C4-5125-470D-B45D-04C69368E2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2305" y="628140"/>
            <a:ext cx="5125165" cy="1571844"/>
          </a:xfrm>
          <a:prstGeom prst="rect">
            <a:avLst/>
          </a:prstGeom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704682C1-0C1A-4C81-9E4E-3EE301F85947}"/>
              </a:ext>
            </a:extLst>
          </p:cNvPr>
          <p:cNvSpPr txBox="1">
            <a:spLocks/>
          </p:cNvSpPr>
          <p:nvPr/>
        </p:nvSpPr>
        <p:spPr>
          <a:xfrm>
            <a:off x="8380519" y="6209962"/>
            <a:ext cx="3589539" cy="565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…and many more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3856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D2D16-0972-43BD-B7DB-4D27152E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Inspiration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B9D0F6D-8B56-460C-A33D-44346D2AB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618" y="1450991"/>
            <a:ext cx="7733823" cy="43513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2023B30-1354-429D-AD42-8B51A498E23C}"/>
              </a:ext>
            </a:extLst>
          </p:cNvPr>
          <p:cNvSpPr/>
          <p:nvPr/>
        </p:nvSpPr>
        <p:spPr>
          <a:xfrm>
            <a:off x="4119239" y="3089429"/>
            <a:ext cx="1677880" cy="93215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913C7B1-113E-4271-AD9B-6FF41F3A7BA3}"/>
              </a:ext>
            </a:extLst>
          </p:cNvPr>
          <p:cNvSpPr txBox="1">
            <a:spLocks/>
          </p:cNvSpPr>
          <p:nvPr/>
        </p:nvSpPr>
        <p:spPr>
          <a:xfrm>
            <a:off x="8034292" y="6050164"/>
            <a:ext cx="3873623" cy="565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gallery </a:t>
            </a:r>
            <a:r>
              <a:rPr lang="zh-TW" altLang="en-US" dirty="0"/>
              <a:t>→</a:t>
            </a:r>
            <a:r>
              <a:rPr lang="en-US" altLang="zh-TW" dirty="0"/>
              <a:t> </a:t>
            </a:r>
            <a:r>
              <a:rPr lang="en-US" altLang="zh-TW" dirty="0" err="1"/>
              <a:t>hgallery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977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991"/>
            <a:ext cx="9144000" cy="1555808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幾時能用到它呢？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522124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220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378FFF-E192-43A2-BE90-9B52579A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4C1679-792D-46AE-B880-50F26EA35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妥善管理並隨時查看你的相片庫。</a:t>
            </a:r>
            <a:endParaRPr lang="en-US" altLang="zh-TW" dirty="0"/>
          </a:p>
        </p:txBody>
      </p:sp>
      <p:pic>
        <p:nvPicPr>
          <p:cNvPr id="1026" name="Picture 2" descr="https://camo.githubusercontent.com/f076e5235a0f81371104a368ead6483f040735db/68747470733a2f2f692e696d6775722e636f6d2f48566b78355a562e706e67">
            <a:extLst>
              <a:ext uri="{FF2B5EF4-FFF2-40B4-BE49-F238E27FC236}">
                <a16:creationId xmlns:a16="http://schemas.microsoft.com/office/drawing/2014/main" id="{3FD91DFC-6CBC-4411-8052-217C1B725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4"/>
          <a:stretch/>
        </p:blipFill>
        <p:spPr bwMode="auto">
          <a:xfrm>
            <a:off x="2927412" y="2535554"/>
            <a:ext cx="6337176" cy="395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931F100-6B1B-4648-BD85-AC4DF705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38" y="523008"/>
            <a:ext cx="3772426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64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378FFF-E192-43A2-BE90-9B52579A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4C1679-792D-46AE-B880-50F26EA35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人性化的操作模式。</a:t>
            </a:r>
            <a:endParaRPr lang="en-US" altLang="zh-TW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D91DFC-6CBC-4411-8052-217C1B725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7"/>
          <a:stretch/>
        </p:blipFill>
        <p:spPr bwMode="auto">
          <a:xfrm>
            <a:off x="458816" y="3121518"/>
            <a:ext cx="5138871" cy="319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22A509D-808D-4BD5-9B00-600436F45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265" y="74947"/>
            <a:ext cx="2791740" cy="297080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8345390-9616-4EC5-984A-3431AC9E0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549" y="3113217"/>
            <a:ext cx="5138870" cy="319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61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Calibri Light"/>
        <a:ea typeface="微軟正黑體 Light"/>
        <a:cs typeface=""/>
      </a:majorFont>
      <a:minorFont>
        <a:latin typeface="Consolas"/>
        <a:ea typeface="微軟正黑體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3292</TotalTime>
  <Words>477</Words>
  <Application>Microsoft Office PowerPoint</Application>
  <PresentationFormat>寬螢幕</PresentationFormat>
  <Paragraphs>95</Paragraphs>
  <Slides>18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微軟正黑體 Light</vt:lpstr>
      <vt:lpstr>新細明體</vt:lpstr>
      <vt:lpstr>Arial</vt:lpstr>
      <vt:lpstr>Calibri</vt:lpstr>
      <vt:lpstr>Calibri Light</vt:lpstr>
      <vt:lpstr>Consolas</vt:lpstr>
      <vt:lpstr>Office 佈景主題</vt:lpstr>
      <vt:lpstr>Hgallery</vt:lpstr>
      <vt:lpstr>Outline</vt:lpstr>
      <vt:lpstr>Inspiration</vt:lpstr>
      <vt:lpstr>Inspiration</vt:lpstr>
      <vt:lpstr>Inspiration</vt:lpstr>
      <vt:lpstr>Inspiration</vt:lpstr>
      <vt:lpstr>Features</vt:lpstr>
      <vt:lpstr>Features</vt:lpstr>
      <vt:lpstr>Features</vt:lpstr>
      <vt:lpstr>Features</vt:lpstr>
      <vt:lpstr>Features</vt:lpstr>
      <vt:lpstr>Hfeatures</vt:lpstr>
      <vt:lpstr>Features</vt:lpstr>
      <vt:lpstr>Features</vt:lpstr>
      <vt:lpstr>Reflection &amp; Prospect</vt:lpstr>
      <vt:lpstr>Reflection &amp; Prospect</vt:lpstr>
      <vt:lpstr>Testimonial?</vt:lpstr>
      <vt:lpstr>Demo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陳彥全 jsn811</dc:creator>
  <cp:lastModifiedBy>陳彥全 (108502521)</cp:lastModifiedBy>
  <cp:revision>93</cp:revision>
  <dcterms:created xsi:type="dcterms:W3CDTF">2020-06-12T15:32:36Z</dcterms:created>
  <dcterms:modified xsi:type="dcterms:W3CDTF">2020-06-19T07:26:26Z</dcterms:modified>
</cp:coreProperties>
</file>